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  <p:sldId id="280" r:id="rId23"/>
    <p:sldId id="282" r:id="rId24"/>
    <p:sldId id="284" r:id="rId25"/>
  </p:sldIdLst>
  <p:sldSz cx="9144000" cy="5143500" type="screen16x9"/>
  <p:notesSz cx="6858000" cy="9144000"/>
  <p:embeddedFontLst>
    <p:embeddedFont>
      <p:font typeface="Amatic SC" panose="020B0604020202020204" charset="-79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nconsolata" panose="020B0604020202020204" charset="0"/>
      <p:regular r:id="rId33"/>
      <p:bold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Roboto Thin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34" autoAdjust="0"/>
  </p:normalViewPr>
  <p:slideViewPr>
    <p:cSldViewPr snapToGrid="0">
      <p:cViewPr varScale="1">
        <p:scale>
          <a:sx n="191" d="100"/>
          <a:sy n="191" d="100"/>
        </p:scale>
        <p:origin x="2170" y="120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bb905c8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g406bb905c8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406bb905c8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e1de216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e1de216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g406bb905c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Spend a few moments to introduce the concept of jQuery.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In your discussion, explain that: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JavaScript alone is not ideal for performing these kinds of HTML modifications. Instead, jQuery provides a simplified syntax for doing the same tasks.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Explain the concept of a "library" (i.e. a pre-built set of JavaScript methods that allow you to more easily perform functions.) Try to have students see how this concept of a library is similar to the concept of a CSS Framework like Bootstrap.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* Go through the slides on use cases.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(split the above 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multiple slides)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406bb905c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4c788a4daf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6bb905c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g406bb905c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406bb905c8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 minutes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e1de2164c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e1de2164c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minutes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 minutes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bb905c8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406bb905c8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minutes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bb905c8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406bb905c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406bb905c8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shutterstock_589180820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406bb905c8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Spend a few moments explaining the concept of DOM manipulation. If you are hazy about the concept of the DOM, you may want to read this article &lt;https://css-tricks.com/dom/&gt;.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Effectively the DOM is the version of HTML / CSS interpreted by the browser.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With regards to the slide, we can use JavaScript and jQuery to modify the DOM to dynamically change the HTML that gets displayed.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Visit the to-do list site on the slide [http://todomvc.com/examples/jquery/#/all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](http://todomvc.com/examples/jquery/#/all) to provide a simple example that the addition of to-dos is effectively adding HTML in real-time.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You can even go into the Chrome Developer tools to show this more clearly.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odomvc.com/examples/jquery/#/a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5.1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29" name="Google Shape;1129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01-</a:t>
            </a:r>
            <a:r>
              <a:rPr lang="en-US" dirty="0"/>
              <a:t>DOM-Manipulation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02-JSDrinkList</a:t>
            </a:r>
            <a:endParaRPr sz="3000" i="1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64" name="Google Shape;1164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6" name="Google Shape;1166;p8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jQuery is a cross-platform </a:t>
            </a:r>
            <a:r>
              <a:rPr lang="en" b="1"/>
              <a:t>JavaScript library</a:t>
            </a:r>
            <a:r>
              <a:rPr lang="en"/>
              <a:t> designed to simplify client-side HTML scripting.</a:t>
            </a:r>
            <a:endParaRPr/>
          </a:p>
        </p:txBody>
      </p:sp>
      <p:pic>
        <p:nvPicPr>
          <p:cNvPr id="1167" name="Google Shape;11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75" name="Google Shape;117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76" name="Google Shape;1176;p8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Dynamically inserting, updating or removing HTML</a:t>
            </a:r>
            <a:endParaRPr sz="1800" dirty="0"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8" name="Google Shape;1178;p8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9" name="Google Shape;1179;p8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80" name="Google Shape;1180;p8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subTitle" idx="1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 dirty="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selector.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326" y="2347546"/>
            <a:ext cx="1668212" cy="42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83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Include a CDN (Content Delivery Network) link to the jQuery script.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3"/>
          <p:cNvSpPr txBox="1">
            <a:spLocks noGrp="1"/>
          </p:cNvSpPr>
          <p:nvPr>
            <p:ph type="subTitle" idx="3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Apply jQuery methods on the selected elements.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3062" y="1491327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3062" y="3679591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2" name="Google Shape;1212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03-</a:t>
            </a:r>
            <a:r>
              <a:rPr lang="en-US" dirty="0" err="1"/>
              <a:t>jQueryGenerators</a:t>
            </a:r>
            <a:r>
              <a:rPr lang="en-US" dirty="0"/>
              <a:t> (</a:t>
            </a:r>
            <a:r>
              <a:rPr lang="en" dirty="0"/>
              <a:t>DOM Manipulation with jQuery)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9" name="Google Shape;1219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i="1" dirty="0">
                <a:solidFill>
                  <a:schemeClr val="dk1"/>
                </a:solidFill>
              </a:rPr>
            </a:br>
            <a:r>
              <a:rPr lang="en-US" i="1" dirty="0">
                <a:solidFill>
                  <a:schemeClr val="dk1"/>
                </a:solidFill>
              </a:rPr>
              <a:t>04-jQueryDrinkList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On-Click Basic (05-</a:t>
            </a:r>
            <a:r>
              <a:rPr lang="en-US" dirty="0"/>
              <a:t>OnClickBasic</a:t>
            </a:r>
            <a:r>
              <a:rPr lang="en" dirty="0"/>
              <a:t>)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53" name="Google Shape;1253;p88"/>
          <p:cNvSpPr txBox="1">
            <a:spLocks noGrp="1"/>
          </p:cNvSpPr>
          <p:nvPr>
            <p:ph type="title" idx="2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06-Sandwich</a:t>
            </a:r>
            <a:r>
              <a:rPr lang="en-US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Click</a:t>
            </a:r>
            <a:endParaRPr sz="3000" b="1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80" name="Google Shape;1280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07-Trigger</a:t>
            </a:r>
            <a:r>
              <a:rPr lang="en-US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Random</a:t>
            </a:r>
            <a:endParaRPr sz="3000" b="1" i="1" dirty="0">
              <a:solidFill>
                <a:schemeClr val="dk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BE926-C63E-42B0-8EBF-AD9FDDD2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5" name="Google Shape;1295;p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Partner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08-LotteryGenerator</a:t>
            </a:r>
            <a:endParaRPr sz="3000" b="1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Challenge: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09-NumberChecker</a:t>
            </a:r>
            <a:endParaRPr sz="30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3467A-F3BB-4E3F-AA8F-E17F4867DEE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(You will appreciate it in the long run.)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2800"/>
          </a:p>
        </p:txBody>
      </p:sp>
      <p:sp>
        <p:nvSpPr>
          <p:cNvPr id="1074" name="Google Shape;107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4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4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DOM</a:t>
            </a:r>
            <a:endParaRPr/>
          </a:p>
        </p:txBody>
      </p:sp>
      <p:sp>
        <p:nvSpPr>
          <p:cNvPr id="1112" name="Google Shape;111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Example: </a:t>
            </a:r>
            <a:r>
              <a:rPr lang="en" u="sng">
                <a:solidFill>
                  <a:srgbClr val="0000FF"/>
                </a:solidFill>
                <a:hlinkClick r:id="rId3"/>
              </a:rPr>
              <a:t>todomvc.com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6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6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681</Words>
  <Application>Microsoft Office PowerPoint</Application>
  <PresentationFormat>On-screen Show (16:9)</PresentationFormat>
  <Paragraphs>119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Roboto Medium</vt:lpstr>
      <vt:lpstr>Inconsolata</vt:lpstr>
      <vt:lpstr>Roboto Light</vt:lpstr>
      <vt:lpstr>Arial</vt:lpstr>
      <vt:lpstr>Roboto</vt:lpstr>
      <vt:lpstr>Roboto Thin</vt:lpstr>
      <vt:lpstr>Amatic SC</vt:lpstr>
      <vt:lpstr>Calibri</vt:lpstr>
      <vt:lpstr>Simple Light</vt:lpstr>
      <vt:lpstr>Unbranded</vt:lpstr>
      <vt:lpstr>Lesson 5.1</vt:lpstr>
      <vt:lpstr>Admin Items</vt:lpstr>
      <vt:lpstr>Death by PowerPoint: Not the Way to Learn Coding</vt:lpstr>
      <vt:lpstr>True Way to Learn Coding</vt:lpstr>
      <vt:lpstr>Be prepared to have classes that  are increasingly “just code.” (You will appreciate it in the long run.) </vt:lpstr>
      <vt:lpstr>Today’s Class</vt:lpstr>
      <vt:lpstr>Agenda</vt:lpstr>
      <vt:lpstr>DOM Manipulation</vt:lpstr>
      <vt:lpstr>Understanding the DOM</vt:lpstr>
      <vt:lpstr>01-DOM-Manipulation</vt:lpstr>
      <vt:lpstr>PowerPoint Presentation</vt:lpstr>
      <vt:lpstr>Intro to jQuery</vt:lpstr>
      <vt:lpstr>Intro to jQuery</vt:lpstr>
      <vt:lpstr>Query Helper Library</vt:lpstr>
      <vt:lpstr>Working with jQuery</vt:lpstr>
      <vt:lpstr>03-jQueryGenerators (DOM Manipulation with jQuery)</vt:lpstr>
      <vt:lpstr>Activity:  Generating HTML with jQuery  04-jQueryDrinkList  </vt:lpstr>
      <vt:lpstr>On-Click Basic (05-OnClickBasic) </vt:lpstr>
      <vt:lpstr>Partner Activity:  Sandwich Clicking  06-SandwichClick</vt:lpstr>
      <vt:lpstr>Partner Activity:  Trigger Random  07-TriggerRandom</vt:lpstr>
      <vt:lpstr>Partner Activity:  Lottery Generator  08-LotteryGenerator</vt:lpstr>
      <vt:lpstr>Challenge:  Number Checker  09-NumberChecker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5.1</dc:title>
  <cp:lastModifiedBy>Spencer Shadley</cp:lastModifiedBy>
  <cp:revision>5</cp:revision>
  <dcterms:modified xsi:type="dcterms:W3CDTF">2019-12-09T07:29:35Z</dcterms:modified>
</cp:coreProperties>
</file>